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3221661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68" y="65698"/>
            <a:ext cx="47524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гроза, град. Ветер юго-восточный  с переходом на северо-западный, южный 9-14, днем порывы 18 м/с. Температура воздуха ночью 6-8, днём 16-18 тепла.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на 24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24 мая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с переходом на северо-западный 9-14 м/с.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4-6 тепла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12854</TotalTime>
  <Words>616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2247</cp:revision>
  <cp:lastPrinted>2021-07-01T03:56:27Z</cp:lastPrinted>
  <dcterms:created xsi:type="dcterms:W3CDTF">2018-03-27T06:03:00Z</dcterms:created>
  <dcterms:modified xsi:type="dcterms:W3CDTF">2022-05-22T08:46:33Z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