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65626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78759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3-5,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8645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2022-05-22T07:41:06Z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