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0975438"/>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0054146"/>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0,208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0,389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80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0,160</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691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0,138</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0,582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0,107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0,600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0,242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75432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23</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2022 ж. 22 </a:t>
            </a:r>
            <a:r>
              <a:rPr lang="ru-RU" altLang="ru-RU" sz="1200" b="1" dirty="0" err="1">
                <a:solidFill>
                  <a:srgbClr val="000000"/>
                </a:solidFill>
                <a:latin typeface="Times New Roman" panose="02020603050405020304" pitchFamily="18" charset="0"/>
                <a:cs typeface="Times New Roman" panose="02020603050405020304" pitchFamily="18" charset="0"/>
              </a:rPr>
              <a:t>мамырдан</a:t>
            </a:r>
            <a:r>
              <a:rPr lang="ru-RU" altLang="ru-RU" sz="1200" b="1" dirty="0">
                <a:solidFill>
                  <a:srgbClr val="000000"/>
                </a:solidFill>
                <a:latin typeface="Times New Roman" panose="02020603050405020304" pitchFamily="18" charset="0"/>
                <a:cs typeface="Times New Roman" panose="02020603050405020304" pitchFamily="18" charset="0"/>
              </a:rPr>
              <a:t> с. 21-ден.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23</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с.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 Солтүстік- батыс</a:t>
            </a:r>
            <a:r>
              <a:rPr lang="ru-RU" sz="1200" dirty="0" err="1">
                <a:latin typeface="Times New Roman" panose="02020603050405020304" pitchFamily="18" charset="0"/>
                <a:cs typeface="Times New Roman" panose="02020603050405020304" pitchFamily="18" charset="0"/>
              </a:rPr>
              <a:t>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9-14 м/с. Ауа температурасы түнде 7-9, күндіз 21-23 жылы.</a:t>
            </a:r>
          </a:p>
          <a:p>
            <a:pPr algn="just"/>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24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23 мамырдан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24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indent="182563"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solidFill>
                  <a:srgbClr val="000000"/>
                </a:solidFill>
                <a:latin typeface="Times New Roman" panose="02020603050405020304" pitchFamily="18" charset="0"/>
                <a:cs typeface="Times New Roman" panose="02020603050405020304" pitchFamily="18" charset="0"/>
              </a:rPr>
              <a:t> Шығ</a:t>
            </a:r>
            <a:r>
              <a:rPr lang="kk-KZ" sz="1200" dirty="0">
                <a:latin typeface="Times New Roman" panose="02020603050405020304" pitchFamily="18" charset="0"/>
                <a:cs typeface="Times New Roman" panose="02020603050405020304" pitchFamily="18" charset="0"/>
              </a:rPr>
              <a:t>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200" dirty="0">
                <a:solidFill>
                  <a:srgbClr val="000000"/>
                </a:solidFill>
                <a:latin typeface="Times New Roman" panose="02020603050405020304" pitchFamily="18" charset="0"/>
                <a:cs typeface="Times New Roman" panose="02020603050405020304" pitchFamily="18" charset="0"/>
              </a:rPr>
              <a:t>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12-14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a:solidFill>
                  <a:srgbClr val="000000"/>
                </a:solidFill>
                <a:latin typeface="Times New Roman" panose="02020603050405020304" pitchFamily="18" charset="0"/>
                <a:cs typeface="Times New Roman" panose="02020603050405020304" pitchFamily="18" charset="0"/>
              </a:rPr>
              <a:t>. </a:t>
            </a:r>
            <a:endParaRPr lang="ru-RU" sz="1200" dirty="0">
              <a:solidFill>
                <a:srgbClr val="000000"/>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36743"/>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23, 24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17"/>
          <p:cNvSpPr>
            <a:spLocks noChangeArrowheads="1"/>
          </p:cNvSpPr>
          <p:nvPr/>
        </p:nvSpPr>
        <p:spPr bwMode="auto">
          <a:xfrm>
            <a:off x="317284" y="910416"/>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14610</TotalTime>
  <Words>577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2288</cp:revision>
  <cp:lastPrinted>2021-11-30T05:55:07Z</cp:lastPrinted>
  <dcterms:created xsi:type="dcterms:W3CDTF">2018-03-27T06:03:00Z</dcterms:created>
  <dcterms:modified xsi:type="dcterms:W3CDTF">2022-05-22T07:38:38Z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