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9221755"/>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308324"/>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3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Ауаның температурасы түнде 5-7, күндіз 17-19 градус жылы болады.</a:t>
            </a:r>
          </a:p>
          <a:p>
            <a:pPr lvl="0" indent="182563" algn="ctr"/>
            <a:r>
              <a:rPr lang="kk-KZ" sz="1200" b="1"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м/с. Ауаның температурасы түнде 11-13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1902945"/>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2021-07-01T07:38:07Z</cp:lastPrinted>
  <dcterms:created xsi:type="dcterms:W3CDTF">2018-03-27T06:03:00Z</dcterms:created>
  <dcterms:modified xsi:type="dcterms:W3CDTF">2022-05-22T07:41:58Z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