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486964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2841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/>
                <a:cs typeface="Times New Roman"/>
              </a:rPr>
              <a:t>Б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ез осадков. Ветер северо-восточный 9-14, днем порывы 15-20, временами 23 м/с. Температура воздуха ночью 6-8, днем 19-21 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24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>
                <a:latin typeface="Times New Roman"/>
                <a:cs typeface="Times New Roman"/>
              </a:rPr>
              <a:t>Б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ез осадков. Ветер северо-восточный 9-14 м/с. </a:t>
            </a:r>
            <a:r>
              <a:rPr lang="ru-RU" sz="1200">
                <a:latin typeface="Times New Roman"/>
                <a:ea typeface="Calibri"/>
                <a:cs typeface="Times New Roman"/>
              </a:rPr>
              <a:t>Температура воздуха ночью 7-9 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570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2207</cp:revision>
  <cp:lastPrinted>2022-01-19T06:52:39Z</cp:lastPrinted>
  <dcterms:created xsi:type="dcterms:W3CDTF">2018-03-27T06:03:00Z</dcterms:created>
  <dcterms:modified xsi:type="dcterms:W3CDTF">2022-05-22T07:40:22Z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