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242040"/>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22 мамыр 2022 ж. сағ. 21-ден 23 мамыр 2022 ж. сағ. 21 дейін</a:t>
            </a:r>
          </a:p>
          <a:p>
            <a:pPr lvl="0" algn="ctr"/>
            <a:r>
              <a:rPr lang="ru-RU" sz="1200" dirty="0" err="1">
                <a:latin typeface="Times New Roman" panose="02020603050405020304" pitchFamily="18" charset="0"/>
                <a:cs typeface="Times New Roman" panose="02020603050405020304" pitchFamily="18" charset="0"/>
              </a:rPr>
              <a:t>Тәңертең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кұші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 / 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2022 жылғы 24</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Түнде жаңбыр. Оңтүстік-батыстан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85607785"/>
              </p:ext>
            </p:extLst>
          </p:nvPr>
        </p:nvGraphicFramePr>
        <p:xfrm>
          <a:off x="5021266" y="4534534"/>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11860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254494" y="987295"/>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13528</TotalTime>
  <Words>573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2276</cp:revision>
  <cp:lastPrinted>2021-07-01T07:38:07Z</cp:lastPrinted>
  <dcterms:created xsi:type="dcterms:W3CDTF">2018-03-27T06:03:00Z</dcterms:created>
  <dcterms:modified xsi:type="dcterms:W3CDTF">2022-05-22T07:35:50Z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