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957381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00181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мая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23 мая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5-10 м/с. Температура воздуха ночью 12-14°, днем 23-25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мая п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09 ч. 24 мая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западный 5-10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 ночью 8-10°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4194" y="692029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14372</TotalTime>
  <Words>585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2176</cp:revision>
  <cp:lastPrinted>2021-07-01T03:56:27Z</cp:lastPrinted>
  <dcterms:created xsi:type="dcterms:W3CDTF">2018-03-27T06:03:00Z</dcterms:created>
  <dcterms:modified xsi:type="dcterms:W3CDTF">2022-05-22T07:34:09Z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