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10218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452867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70269" y="115888"/>
            <a:ext cx="4791267"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23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жел соғады, түнде күші 9-14, күндіз 15-20 м/с. Ауа температурасы түнде 5-7, күндіз 15-17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24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Оңтүстіктен, оңтүстік-шығыстан жел соғады, күші 9-14, күндіз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a:latin typeface="Times New Roman" pitchFamily="18" charset="0"/>
                <a:cs typeface="Times New Roman" pitchFamily="18" charset="0"/>
              </a:rPr>
              <a:t>жылы</a:t>
            </a:r>
            <a:r>
              <a:rPr lang="kk-KZ"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a:spLocks noChangeArrowheads="1"/>
          </p:cNvSpPr>
          <p:nvPr/>
        </p:nvSpPr>
        <p:spPr bwMode="auto">
          <a:xfrm>
            <a:off x="249386" y="821304"/>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12943</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2304</cp:revision>
  <cp:lastPrinted>2021-07-01T03:56:27Z</cp:lastPrinted>
  <dcterms:created xsi:type="dcterms:W3CDTF">2018-03-27T06:03:00Z</dcterms:created>
  <dcterms:modified xsi:type="dcterms:W3CDTF">2022-05-22T07:28:25Z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