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4" d="100"/>
          <a:sy n="74" d="100"/>
        </p:scale>
        <p:origin x="78"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17697439"/>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94309981"/>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5002788" y="139682"/>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23 </a:t>
            </a:r>
            <a:r>
              <a:rPr lang="ru-RU" sz="1200" b="1" dirty="0" err="1">
                <a:latin typeface="Times New Roman" pitchFamily="18" charset="0"/>
                <a:cs typeface="Times New Roman" pitchFamily="18" charset="0"/>
              </a:rPr>
              <a:t>мамырға</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23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r>
              <a:rPr lang="kk-KZ" sz="1200" dirty="0">
                <a:latin typeface="Times New Roman" pitchFamily="18" charset="0"/>
                <a:cs typeface="Times New Roman" pitchFamily="18" charset="0"/>
              </a:rPr>
              <a:t>         </a:t>
            </a:r>
          </a:p>
          <a:p>
            <a:r>
              <a:rPr lang="kk-KZ" sz="1200" dirty="0">
                <a:latin typeface="Times New Roman" pitchFamily="18" charset="0"/>
                <a:cs typeface="Times New Roman" pitchFamily="18" charset="0"/>
              </a:rPr>
              <a:t>  Жауын-шашынсыз. </a:t>
            </a:r>
            <a:r>
              <a:rPr lang="kk-KZ" sz="1200" dirty="0">
                <a:latin typeface="Times New Roman"/>
                <a:ea typeface="Calibri"/>
              </a:rPr>
              <a:t>Солтүстік-шығыстан жел соғады, күші 9-14, күндіз кей жерлерде 15-20, екпіні 23 м/с. </a:t>
            </a:r>
            <a:r>
              <a:rPr lang="kk-KZ" sz="1200" dirty="0">
                <a:latin typeface="Times New Roman" pitchFamily="18" charset="0"/>
                <a:cs typeface="Times New Roman" pitchFamily="18" charset="0"/>
              </a:rPr>
              <a:t>Ауа температурасы түнде 6-8, күндіз 19-21 градус жылы болады.</a:t>
            </a:r>
          </a:p>
          <a:p>
            <a:pPr algn="just"/>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мамырға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24 </a:t>
            </a:r>
            <a:r>
              <a:rPr 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a:ea typeface="Calibri"/>
              </a:rPr>
              <a:t>Солтүстік-шығыстан жел соғады,  </a:t>
            </a:r>
            <a:r>
              <a:rPr lang="kk-KZ" sz="1200" dirty="0">
                <a:latin typeface="Times New Roman" pitchFamily="18" charset="0"/>
                <a:cs typeface="Times New Roman" pitchFamily="18" charset="0"/>
              </a:rPr>
              <a:t>күші 9-14 м/с. </a:t>
            </a:r>
            <a:r>
              <a:rPr lang="kk-KZ" sz="1200">
                <a:latin typeface="Times New Roman" pitchFamily="18" charset="0"/>
                <a:cs typeface="Times New Roman" pitchFamily="18" charset="0"/>
              </a:rPr>
              <a:t>Ауа температурасы түнде 7-9 градус жылы болады.</a:t>
            </a:r>
            <a:r>
              <a:rPr lang="kk-KZ" sz="120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0825" y="353193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9545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мамырда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266700" algn="just"/>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мамырда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13222</TotalTime>
  <Words>580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2266</cp:revision>
  <cp:lastPrinted>2022-01-19T06:58:06Z</cp:lastPrinted>
  <dcterms:created xsi:type="dcterms:W3CDTF">2018-03-27T06:03:00Z</dcterms:created>
  <dcterms:modified xsi:type="dcterms:W3CDTF">2022-05-22T07:40:02Z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