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87711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23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22</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23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күндіз найзағай болады. Оңтүстіктен, оңтүстік-батыстан жел соғады, күші 9-14, екпіні 15-20 м/с. Ауа температурасы түнде 7-9, күндіз 18-20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24</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23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8-10 градус жылы болады.</a:t>
            </a:r>
            <a:r>
              <a:rPr lang="ru-RU" sz="1200">
                <a:latin typeface="Times New Roman" pitchFamily="18" charset="0"/>
                <a:cs typeface="Times New Roman" pitchFamily="18" charset="0"/>
              </a:rPr>
              <a:t> </a:t>
            </a:r>
            <a:r>
              <a:rPr lang="ru-RU" sz="120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685591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1596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a:spLocks noChangeArrowheads="1"/>
          </p:cNvSpPr>
          <p:nvPr/>
        </p:nvSpPr>
        <p:spPr bwMode="auto">
          <a:xfrm>
            <a:off x="282880" y="871103"/>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2021-07-01T07:38:07Z</cp:lastPrinted>
  <dcterms:created xsi:type="dcterms:W3CDTF">2018-03-27T06:03:00Z</dcterms:created>
  <dcterms:modified xsi:type="dcterms:W3CDTF">2022-05-22T07:29:04Z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