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16786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145263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a:spLocks noChangeArrowheads="1"/>
          </p:cNvSpPr>
          <p:nvPr/>
        </p:nvSpPr>
        <p:spPr bwMode="auto">
          <a:xfrm>
            <a:off x="232211" y="84646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2021-07-01T03:56:27Z</cp:lastPrinted>
  <dcterms:created xsi:type="dcterms:W3CDTF">2018-03-27T06:03:00Z</dcterms:created>
  <dcterms:modified xsi:type="dcterms:W3CDTF">2022-05-22T07:40:49Z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