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86992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17594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119,2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Без осадков. Ветер юго-западный ночью 9-14, днем 15-20 м/с. Температура воздуха ночью 5-7, днем 15-17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24 мая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южный, юго-восточный 9-14, днем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57071" y="689781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12964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2298</cp:revision>
  <cp:lastPrinted>2021-07-01T03:56:27Z</cp:lastPrinted>
  <dcterms:created xsi:type="dcterms:W3CDTF">2018-03-27T06:03:00Z</dcterms:created>
  <dcterms:modified xsi:type="dcterms:W3CDTF">2022-05-22T07:27:26Z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