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50500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864508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14386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найзағай. Жел оңтүстік-батыстан 7-12 м/с. Ауа температурасы түнде 10-12°, күндіз 22-24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батыстан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14026</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2021-07-01T03:56:27Z</cp:lastPrinted>
  <dcterms:created xsi:type="dcterms:W3CDTF">2018-03-27T06:03:00Z</dcterms:created>
  <dcterms:modified xsi:type="dcterms:W3CDTF">2022-05-22T07:33:12Z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