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5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869754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23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дождь, днем гроза. Ветер южный, юго-западный 9-14, порывы 15-20 м/с. Температура воздуха ночью 7-9, днем 18-20 тепла.</a:t>
            </a: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 мая 2022 г.                                    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8-10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7885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285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189653" y="71651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622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2184</cp:revision>
  <cp:lastPrinted>2021-02-03T11:37:00Z</cp:lastPrinted>
  <dcterms:created xsi:type="dcterms:W3CDTF">2018-03-27T06:03:00Z</dcterms:created>
  <dcterms:modified xsi:type="dcterms:W3CDTF">2022-05-22T07:29:23Z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