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779306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2062580"/>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0,458</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615827"/>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23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22 мамырдан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23</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Шығыстан жел соғады, күші 8-13 м/с. Ауа температурасы түнде  8-10, күндіз 23-25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24 </a:t>
            </a:r>
            <a:r>
              <a:rPr lang="ru-RU" sz="1100" b="1" dirty="0" err="1">
                <a:latin typeface="Times New Roman" pitchFamily="18" charset="0"/>
                <a:cs typeface="Times New Roman" pitchFamily="18" charset="0"/>
              </a:rPr>
              <a:t>мамырға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23 мамырдан 09 сағ. 24 мамырға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м/с. </a:t>
            </a:r>
            <a:r>
              <a:rPr lang="kk-KZ" sz="1100">
                <a:latin typeface="Times New Roman" pitchFamily="18" charset="0"/>
                <a:cs typeface="Times New Roman" pitchFamily="18" charset="0"/>
              </a:rPr>
              <a:t>Ауа температурасы 11-13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416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13017</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2267</cp:revision>
  <cp:lastPrinted>2021-07-01T03:56:27Z</cp:lastPrinted>
  <dcterms:created xsi:type="dcterms:W3CDTF">2018-03-27T06:03:00Z</dcterms:created>
  <dcterms:modified xsi:type="dcterms:W3CDTF">2022-05-22T14:56:10Z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