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60579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2022 г.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</a:t>
            </a:r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 8-10, днем 23-25 тепла.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24 мая 2022 г.</a:t>
            </a:r>
            <a:endParaRPr lang="kk-KZ" sz="14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11-13 тепла.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2022-05-22T14:56:28Z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