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2995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мая 2022 г.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дождь. Ветер юго-западный 9-14, порывы 15-20  м/с. Температура воздуха ночью 3-5, днем 18-20 тепла. </a:t>
            </a: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Ветер юго-западный 9-14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5506" y="851647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2188</cp:revision>
  <cp:lastPrinted>2021-07-01T03:56:27Z</cp:lastPrinted>
  <dcterms:created xsi:type="dcterms:W3CDTF">2018-03-27T06:03:00Z</dcterms:created>
  <dcterms:modified xsi:type="dcterms:W3CDTF">2022-05-22T07:36:07Z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