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89369430"/>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№142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23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22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23</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21-23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24 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23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54809373"/>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26575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23, 24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42064" y="994079"/>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13331</TotalTime>
  <Words>616</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2212</cp:revision>
  <cp:lastPrinted>2021-07-01T07:38:07Z</cp:lastPrinted>
  <dcterms:created xsi:type="dcterms:W3CDTF">2018-03-27T06:03:00Z</dcterms:created>
  <dcterms:modified xsi:type="dcterms:W3CDTF">2022-05-22T07:35:11Z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