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796358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969065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23 мамырға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22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23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оңтүстік-батыстан 5-10 м/с. Ауа температурасы түнде 12-14°, күндіз 23-25</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24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23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24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батыстан 5-10</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14722</TotalTime>
  <Words>584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2259</cp:revision>
  <cp:lastPrinted>2021-07-01T03:56:27Z</cp:lastPrinted>
  <dcterms:created xsi:type="dcterms:W3CDTF">2018-03-27T06:03:00Z</dcterms:created>
  <dcterms:modified xsi:type="dcterms:W3CDTF">2022-05-22T07:32:20Z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