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774927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№142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22 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23 мая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дождь, гроза. Ветер северо-восточный 3-8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24 мая</a:t>
            </a: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24 мая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12-14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6669" y="2454433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мая 2022 г. 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21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58275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95200" y="649831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13156</TotalTime>
  <Words>763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2253</cp:revision>
  <cp:lastPrinted>2021-07-01T09:11:30Z</cp:lastPrinted>
  <dcterms:created xsi:type="dcterms:W3CDTF">2018-03-27T06:03:00Z</dcterms:created>
  <dcterms:modified xsi:type="dcterms:W3CDTF">2022-05-22T07:37:55Z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