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2545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ночью и утром сильный дождь. Временами гроза, шквал, град. Ветер северо-западный 8-13,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12-14, днем 19-21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23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кратковременный дождь, гроза, шквал,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8-13, порывы 15-20 м/с. Температура воздуха         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639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2180</cp:revision>
  <cp:lastPrinted>2021-07-01T03:56:27Z</cp:lastPrinted>
  <dcterms:created xsi:type="dcterms:W3CDTF">2018-03-27T06:03:00Z</dcterms:created>
  <dcterms:modified xsi:type="dcterms:W3CDTF">2022-05-21T07:29:01Z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