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8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738034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21 мамыр 2022 ж. сағ. 21-ден 22 мамыр 2022 ж. сағ. 21 дейін</a:t>
            </a:r>
          </a:p>
          <a:p>
            <a:pPr lvl="0" algn="ct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кұші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 / 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23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Жаңбыр. Оңтүстік-батыстан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971219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254494" y="987295"/>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13528</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2274</cp:revision>
  <cp:lastPrinted>2021-07-01T07:38:07Z</cp:lastPrinted>
  <dcterms:created xsi:type="dcterms:W3CDTF">2018-03-27T06:03:00Z</dcterms:created>
  <dcterms:modified xsi:type="dcterms:W3CDTF">2022-05-21T07:32:03Z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