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53345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684365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Күндіз жаңбыр, найзағай. Жел оңтүстік-шығыстан 5-10, күндіз екпіні 15-20 м/с. Ауа температурасы түнде 13-15°,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9-14</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14722</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2257</cp:revision>
  <cp:lastPrinted>2021-07-01T03:56:27Z</cp:lastPrinted>
  <dcterms:created xsi:type="dcterms:W3CDTF">2018-03-27T06:03:00Z</dcterms:created>
  <dcterms:modified xsi:type="dcterms:W3CDTF">2022-05-21T07:01:46Z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