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4643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9-14 м/с. Температура воздуха ночью 10-12°, днем 27-29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2021-10-14T11:15:53Z</cp:lastPrinted>
  <dcterms:created xsi:type="dcterms:W3CDTF">2018-03-27T06:03:00Z</dcterms:created>
  <dcterms:modified xsi:type="dcterms:W3CDTF">2022-05-21T07:04:37Z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