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127151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22 </a:t>
            </a:r>
            <a:r>
              <a:rPr lang="kk-KZ" altLang="ru-RU" sz="1200" b="1" dirty="0">
                <a:latin typeface="Times New Roman" pitchFamily="18" charset="0"/>
                <a:cs typeface="Times New Roman" pitchFamily="18" charset="0"/>
              </a:rPr>
              <a:t>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22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түнде кей уақыттарда жаңбыр жауады. Батыстан, оңтүстік-батыстан жел соғады, күші 9-14 м/с. Ауа температурасы түнде 2-4, күндіз 12-14 градус жылы болады.</a:t>
            </a:r>
            <a:r>
              <a:rPr lang="ru-RU" sz="1200" b="1" dirty="0">
                <a:solidFill>
                  <a:srgbClr val="000000"/>
                </a:solidFill>
                <a:latin typeface="Times New Roman" pitchFamily="18" charset="0"/>
                <a:cs typeface="Times New Roman" pitchFamily="18" charset="0"/>
              </a:rPr>
              <a:t> </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23</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22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жаңбыр жауады. Солтүстік-батыстан жел соғады, күші 9-14 м/с. Ауа температурасы 8-10 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808857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359</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a:spLocks noChangeArrowheads="1"/>
          </p:cNvSpPr>
          <p:nvPr/>
        </p:nvSpPr>
        <p:spPr bwMode="auto">
          <a:xfrm>
            <a:off x="282880" y="871103"/>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13082</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2212</cp:revision>
  <cp:lastPrinted>2021-07-01T07:38:07Z</cp:lastPrinted>
  <dcterms:created xsi:type="dcterms:W3CDTF">2018-03-27T06:03:00Z</dcterms:created>
  <dcterms:modified xsi:type="dcterms:W3CDTF">2022-05-21T07:18:37Z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