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B8005"/>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4"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9749331"/>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675808"/>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41452635"/>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0,322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0,188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211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22 </a:t>
            </a:r>
            <a:r>
              <a:rPr lang="kk-KZ" sz="1200" b="1" dirty="0">
                <a:solidFill>
                  <a:srgbClr val="000000"/>
                </a:solidFill>
                <a:latin typeface="Times New Roman" panose="02020603050405020304" pitchFamily="18" charset="0"/>
                <a:cs typeface="Times New Roman" panose="02020603050405020304" pitchFamily="18" charset="0"/>
              </a:rPr>
              <a:t>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23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5" y="334194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224626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22, 23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2667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a:spLocks noChangeArrowheads="1"/>
          </p:cNvSpPr>
          <p:nvPr/>
        </p:nvSpPr>
        <p:spPr bwMode="auto">
          <a:xfrm>
            <a:off x="232211" y="846465"/>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13143</TotalTime>
  <Words>580</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2204</cp:revision>
  <cp:lastPrinted>2021-07-01T03:56:27Z</cp:lastPrinted>
  <dcterms:created xsi:type="dcterms:W3CDTF">2018-03-27T06:03:00Z</dcterms:created>
  <dcterms:modified xsi:type="dcterms:W3CDTF">2022-05-21T07:22:08Z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