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84"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6887165"/>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7584216"/>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0,324</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22 </a:t>
            </a:r>
            <a:r>
              <a:rPr lang="ru-RU" altLang="ru-RU" sz="1100" b="1" dirty="0" err="1">
                <a:latin typeface="Times New Roman" panose="02020603050405020304" pitchFamily="18" charset="0"/>
                <a:cs typeface="Times New Roman" panose="02020603050405020304" pitchFamily="18" charset="0"/>
              </a:rPr>
              <a:t>мамыр</a:t>
            </a:r>
            <a:r>
              <a:rPr lang="kk-KZ" altLang="ru-RU" sz="1100" b="1" dirty="0">
                <a:latin typeface="Times New Roman" panose="02020603050405020304" pitchFamily="18" charset="0"/>
                <a:cs typeface="Times New Roman" panose="02020603050405020304" pitchFamily="18" charset="0"/>
              </a:rPr>
              <a:t>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21 мамырдан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22</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мамырға</a:t>
            </a:r>
            <a:r>
              <a:rPr 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түнде және таңертең қатты жаңбыр жауады. Кей уақытта найзағай дауыл, бұршақ болады. Солтүстік-батыстан жел соғады, күші 8-13, екпіні 15-20 м/с. Ауа температурасы түнде  12-14, күндіз 19-21 градус жылы болады.</a:t>
            </a:r>
            <a:endParaRPr lang="ru-RU" sz="1100"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23 </a:t>
            </a:r>
            <a:r>
              <a:rPr lang="ru-RU" sz="1100" b="1" dirty="0" err="1">
                <a:latin typeface="Times New Roman" pitchFamily="18" charset="0"/>
                <a:cs typeface="Times New Roman" pitchFamily="18" charset="0"/>
              </a:rPr>
              <a:t>мамырға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22 мамырдан 09 сағ. 23 мамырға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өткінші жаңбыр, найзағай, дауыл, бұршақ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Солтүстік-батыстан жел соғады, күші 8-13, екпіні 15-20 м/с. Ауа температурасы 12-14 градус жылы болады.</a:t>
            </a:r>
            <a:endParaRPr lang="ru-RU" sz="1100" dirty="0">
              <a:latin typeface="Times New Roman" pitchFamily="18" charset="0"/>
              <a:cs typeface="Times New Roman" pitchFamily="18" charset="0"/>
            </a:endParaRPr>
          </a:p>
        </p:txBody>
      </p:sp>
      <p:sp>
        <p:nvSpPr>
          <p:cNvPr id="20" name="TextBox 13"/>
          <p:cNvSpPr txBox="1"/>
          <p:nvPr/>
        </p:nvSpPr>
        <p:spPr>
          <a:xfrm>
            <a:off x="5013604"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3604" y="224167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13016</TotalTime>
  <Words>612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2265</cp:revision>
  <cp:lastPrinted>2021-07-01T03:56:27Z</cp:lastPrinted>
  <dcterms:created xsi:type="dcterms:W3CDTF">2018-03-27T06:03:00Z</dcterms:created>
  <dcterms:modified xsi:type="dcterms:W3CDTF">2022-05-21T07:29:28Z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