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621606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78069507"/>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solidFill>
                  <a:prstClr val="black"/>
                </a:solidFill>
                <a:latin typeface="Times New Roman" panose="02020603050405020304" pitchFamily="18" charset="0"/>
                <a:cs typeface="Times New Roman" panose="02020603050405020304" pitchFamily="18" charset="0"/>
              </a:rPr>
              <a:t>Ақтау қаласы бойынша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бұлтты, жауын-шашынсыз. Күндіз шаңды дауыл. Жел</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оңтүстік-батыстан, күші 9-14, күндіз екпіні 15-20 м/с. Ауа температурасы түнде 10-12, күндіз 18-20 жылы.</a:t>
            </a:r>
            <a:endParaRPr lang="kk-KZ" sz="1200" dirty="0">
              <a:solidFill>
                <a:prstClr val="black"/>
              </a:solidFill>
              <a:latin typeface="Times New Roman" pitchFamily="18" charset="0"/>
              <a:cs typeface="Times New Roman" pitchFamily="18" charset="0"/>
            </a:endParaRPr>
          </a:p>
          <a:p>
            <a:pPr lvl="0" algn="just"/>
            <a:endParaRPr lang="ru-RU" sz="1200" dirty="0">
              <a:solidFill>
                <a:srgbClr val="000000"/>
              </a:solidFill>
              <a:latin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мамырға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порывы 15-20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20580</TotalTime>
  <Words>595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2211</cp:revision>
  <cp:lastPrinted>2021-07-01T07:38:07Z</cp:lastPrinted>
  <dcterms:created xsi:type="dcterms:W3CDTF">2018-03-27T06:03:00Z</dcterms:created>
  <dcterms:modified xsi:type="dcterms:W3CDTF">2022-05-21T06:54:32Z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