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747097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№141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21 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cs typeface="Times New Roman" pitchFamily="18" charset="0"/>
              </a:rPr>
              <a:t>на 22 мая</a:t>
            </a:r>
          </a:p>
          <a:p>
            <a:pPr algn="ctr"/>
            <a:r>
              <a:rPr lang="ru-RU" sz="1200" b="1" dirty="0">
                <a:cs typeface="Times New Roman" pitchFamily="18" charset="0"/>
              </a:rPr>
              <a:t>с 21 ч. 21 мая </a:t>
            </a:r>
            <a:r>
              <a:rPr lang="ru-RU" sz="1200" b="1" dirty="0">
                <a:cs typeface="Times New Roman" pitchFamily="18" charset="0"/>
                <a:sym typeface="+mn-ea"/>
              </a:rPr>
              <a:t>до 21 ч. 22 мая</a:t>
            </a:r>
          </a:p>
          <a:p>
            <a:pPr algn="just"/>
            <a:r>
              <a:rPr lang="ru-RU" sz="1200" dirty="0"/>
              <a:t>Переменная облачность, дождь, днем временами сильный, гроза. Ветер юго-</a:t>
            </a:r>
            <a:r>
              <a:rPr lang="kk-KZ" sz="1200" dirty="0"/>
              <a:t>западный 5-10, при грозе порывы 15-20 </a:t>
            </a:r>
            <a:r>
              <a:rPr lang="ru-RU" sz="1200" dirty="0"/>
              <a:t>м/с. Температура воздуха ночью </a:t>
            </a:r>
            <a:r>
              <a:rPr lang="kk-KZ" sz="1200" dirty="0"/>
              <a:t>15-17</a:t>
            </a:r>
            <a:r>
              <a:rPr lang="ru-RU" sz="1200" dirty="0"/>
              <a:t>, днем </a:t>
            </a:r>
            <a:r>
              <a:rPr lang="kk-KZ" sz="1200" dirty="0"/>
              <a:t>21-23</a:t>
            </a:r>
            <a:r>
              <a:rPr lang="ru-RU" sz="1200" dirty="0"/>
              <a:t> тепла.</a:t>
            </a:r>
          </a:p>
          <a:p>
            <a:pPr algn="ctr"/>
            <a:r>
              <a:rPr lang="ru-RU" sz="1200" b="1" dirty="0">
                <a:cs typeface="Times New Roman" pitchFamily="18" charset="0"/>
              </a:rPr>
              <a:t>на ночь 23 мая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cs typeface="Times New Roman" pitchFamily="18" charset="0"/>
              </a:rPr>
              <a:t>с 21 ч. 22 мая </a:t>
            </a:r>
            <a:r>
              <a:rPr lang="ru-RU" sz="1200" b="1" dirty="0">
                <a:cs typeface="Times New Roman" pitchFamily="18" charset="0"/>
                <a:sym typeface="+mn-ea"/>
              </a:rPr>
              <a:t>до 09 ч. 23 мая</a:t>
            </a:r>
          </a:p>
          <a:p>
            <a:pPr algn="just"/>
            <a:r>
              <a:rPr lang="ru-RU" sz="1200" dirty="0"/>
              <a:t>Переменная облачность, дождь, гроза. Ветер юго-западный 2-7 м/с. Температура воздуха 10-12 тепла. </a:t>
            </a:r>
            <a:endParaRPr lang="ru-RU" sz="1200" dirty="0"/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6669" y="2454433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мая,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58275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95200" y="649831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774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2251</cp:revision>
  <cp:lastPrinted>2021-07-01T09:11:30Z</cp:lastPrinted>
  <dcterms:created xsi:type="dcterms:W3CDTF">2018-03-27T06:03:00Z</dcterms:created>
  <dcterms:modified xsi:type="dcterms:W3CDTF">2022-05-21T07:39:22Z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