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4046195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4001813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0,586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1,4407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дождь, гроза. Ветер юго-восточный 5-10, днем порывы 15-20 м/с. Температура воздуха ночью 16-18°, днем 30-32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п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юго-западный 7-12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12-14° 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4437" y="215916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24437" y="3229153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74194" y="692029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14372</TotalTime>
  <Words>591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2174</cp:revision>
  <cp:lastPrinted>2021-07-01T03:56:27Z</cp:lastPrinted>
  <dcterms:created xsi:type="dcterms:W3CDTF">2018-03-27T06:03:00Z</dcterms:created>
  <dcterms:modified xsi:type="dcterms:W3CDTF">2022-05-21T07:08:04Z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