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093725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51814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70269" y="115888"/>
            <a:ext cx="4791267"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22 </a:t>
            </a:r>
            <a:r>
              <a:rPr lang="kk-KZ" sz="1200" b="1" dirty="0">
                <a:latin typeface="Times New Roman" pitchFamily="18" charset="0"/>
                <a:cs typeface="Times New Roman" pitchFamily="18" charset="0"/>
              </a:rPr>
              <a:t>мамырда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latin typeface="Times New Roman" pitchFamily="18" charset="0"/>
                <a:cs typeface="Times New Roman" pitchFamily="18" charset="0"/>
              </a:rPr>
              <a:t>       2022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21 мамыр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Жаңбыр. Күндіз бұршақ. Оңтүстік-батыстан жел соғады, күші 9-14, күндіз екпіні 15-20 м/с. Ауа температурасы түнде 8-10, күндіз 14-16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23 мамырға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23 </a:t>
            </a:r>
            <a:r>
              <a:rPr lang="kk-KZ" altLang="ru-RU" sz="1200" b="1" dirty="0">
                <a:latin typeface="Times New Roman" pitchFamily="18" charset="0"/>
                <a:cs typeface="Times New Roman" pitchFamily="18" charset="0"/>
              </a:rPr>
              <a:t>мамырға</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a:spLocks noChangeArrowheads="1"/>
          </p:cNvSpPr>
          <p:nvPr/>
        </p:nvSpPr>
        <p:spPr bwMode="auto">
          <a:xfrm>
            <a:off x="249386" y="821304"/>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12942</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2302</cp:revision>
  <cp:lastPrinted>2021-07-01T03:56:27Z</cp:lastPrinted>
  <dcterms:created xsi:type="dcterms:W3CDTF">2018-03-27T06:03:00Z</dcterms:created>
  <dcterms:modified xsi:type="dcterms:W3CDTF">2022-05-21T07:35:52Z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