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99350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4804407"/>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мамырға</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Күндіз жаңбыр, найзағай. Жел оңтүстік-шығыстан 5-10, күндіз екпіні 15-20 м/с. Ауа температурасы түнде 16-18°, күндіз 30-32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endParaRPr lang="kk-KZ" sz="1200" dirty="0">
              <a:solidFill>
                <a:prstClr val="black"/>
              </a:solidFill>
              <a:latin typeface="Times New Roman" pitchFamily="18" charset="0"/>
              <a:cs typeface="Times New Roman" pitchFamily="18" charset="0"/>
            </a:endParaRP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9-14</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14060</TotalTime>
  <Words>560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2228</cp:revision>
  <cp:lastPrinted>2021-07-01T03:56:27Z</cp:lastPrinted>
  <dcterms:created xsi:type="dcterms:W3CDTF">2018-03-27T06:03:00Z</dcterms:created>
  <dcterms:modified xsi:type="dcterms:W3CDTF">2022-05-21T07:07:05Z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