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4" d="100"/>
          <a:sy n="74" d="100"/>
        </p:scale>
        <p:origin x="84" y="1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90743849"/>
              </p:ext>
            </p:extLst>
          </p:nvPr>
        </p:nvGraphicFramePr>
        <p:xfrm>
          <a:off x="307975" y="2493653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№141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4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мая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51361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21 мая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94108677"/>
              </p:ext>
            </p:extLst>
          </p:nvPr>
        </p:nvGraphicFramePr>
        <p:xfrm>
          <a:off x="5051198" y="4014895"/>
          <a:ext cx="4658052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3582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2374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2,038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0,370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358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0,072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0,163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2999" y="79402"/>
            <a:ext cx="4808537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itchFamily="18" charset="0"/>
                <a:cs typeface="Times New Roman" pitchFamily="18" charset="0"/>
              </a:rPr>
              <a:t>Талдыкорган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22 мая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21 мая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21 ч. 22 мая 2022 г.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днем дождь, гроза. Ветер юго-западный 9-14, при грозе порывы 17-22 м/с. Температура воздуха ночью 14-16, днем 23-25 тепла.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На 23 мая</a:t>
            </a: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22 мая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09 ч. 23 мая 2022 г.</a:t>
            </a:r>
            <a:endParaRPr lang="en-US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небольшой дождь. Ветер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юго-западный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5-10 м/с. Температура воздуха 8-10 тепла.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9645" y="3256119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8962" y="2154912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582057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9588"/>
            <a:chOff x="523875" y="3990378"/>
            <a:chExt cx="4294957" cy="19079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95744" y="6099411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230052" y="883774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12961</TotalTime>
  <Words>578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2200</cp:revision>
  <cp:lastPrinted>2021-07-01T03:56:27Z</cp:lastPrinted>
  <dcterms:created xsi:type="dcterms:W3CDTF">2018-03-27T06:03:00Z</dcterms:created>
  <dcterms:modified xsi:type="dcterms:W3CDTF">2022-05-21T07:40:18Z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