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84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0598124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287508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Временами дождь, гроза, град, шквал. В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етер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юго-западный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с переходом на северо-западный 9-14, порывы 15-20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13-15, днем 16-18 тепла.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22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23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   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 переходом на северо-восточный 9-14 м/с. Температура воздуха ночью 7-9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613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2205</cp:revision>
  <cp:lastPrinted>2022-01-19T06:52:39Z</cp:lastPrinted>
  <dcterms:created xsi:type="dcterms:W3CDTF">2018-03-27T06:03:00Z</dcterms:created>
  <dcterms:modified xsi:type="dcterms:W3CDTF">2022-05-21T07:27:57Z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