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631287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15-20, днем порывы 23 м/с. Температура воздуха ночью 16-18,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08280" y="87571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2022-05-21T07:23:39Z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