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  <a:srgbClr val="EC29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7915459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3328" y="2159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 </a:t>
            </a:r>
          </a:p>
          <a:p>
            <a:pPr lvl="0" indent="177800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утром и днем дождь, гроза. Ветер 9-14, утром и днем порывы 15-20 м/с. Температура воздуха ночью 9-11, днем 14-16 тепла.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 </a:t>
            </a:r>
          </a:p>
          <a:p>
            <a:pPr lvl="0" indent="177800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ночью 7-9 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мая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8888598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312335" y="752079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12927</TotalTime>
  <Words>587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2131</cp:revision>
  <cp:lastPrinted>2021-07-01T03:56:27Z</cp:lastPrinted>
  <dcterms:created xsi:type="dcterms:W3CDTF">2018-03-27T06:03:00Z</dcterms:created>
  <dcterms:modified xsi:type="dcterms:W3CDTF">2022-05-21T07:13:56Z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