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127121"/>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17766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0,127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0,377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0,039</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2283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0,457</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0,765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0,077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0,488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0,336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49299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22</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22</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Күндіз аздаған жаңбыр, найзағай. Оңтүстік-шығыстан жел батысқа ауысады 9-14, күндіз екпіні 15-20 м/с. Ауа температурасы түнде 15-17, күндіз 28-30 жылы.</a:t>
            </a:r>
          </a:p>
          <a:p>
            <a:pPr algn="just"/>
            <a:endParaRPr lang="kk-KZ" sz="1200" dirty="0">
              <a:latin typeface="Times New Roman" panose="02020603050405020304" pitchFamily="18" charset="0"/>
              <a:cs typeface="Times New Roman" panose="02020603050405020304" pitchFamily="18" charset="0"/>
            </a:endParaRPr>
          </a:p>
          <a:p>
            <a:pPr algn="ct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23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a:t>
            </a: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Оңтүстік-б</a:t>
            </a:r>
            <a:r>
              <a:rPr lang="kk-KZ" sz="1200" dirty="0">
                <a:latin typeface="Times New Roman" panose="02020603050405020304" pitchFamily="18" charset="0"/>
                <a:cs typeface="Times New Roman" panose="02020603050405020304" pitchFamily="18" charset="0"/>
              </a:rPr>
              <a:t>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solidFill>
                  <a:srgbClr val="000000"/>
                </a:solidFill>
                <a:latin typeface="Times New Roman" panose="02020603050405020304" pitchFamily="18" charset="0"/>
                <a:cs typeface="Times New Roman" panose="02020603050405020304" pitchFamily="18" charset="0"/>
              </a:rPr>
              <a:t>температурасы</a:t>
            </a:r>
            <a:r>
              <a:rPr lang="ru-RU" sz="1200" dirty="0" smtClean="0">
                <a:solidFill>
                  <a:srgbClr val="000000"/>
                </a:solidFill>
                <a:latin typeface="Times New Roman" panose="02020603050405020304" pitchFamily="18" charset="0"/>
                <a:cs typeface="Times New Roman" panose="02020603050405020304" pitchFamily="18" charset="0"/>
              </a:rPr>
              <a:t>  </a:t>
            </a:r>
            <a:r>
              <a:rPr lang="ru-RU" sz="1200" dirty="0">
                <a:solidFill>
                  <a:srgbClr val="000000"/>
                </a:solidFill>
                <a:latin typeface="Times New Roman" panose="02020603050405020304" pitchFamily="18" charset="0"/>
                <a:cs typeface="Times New Roman" panose="02020603050405020304" pitchFamily="18" charset="0"/>
              </a:rPr>
              <a:t>14-16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22, 23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a:spLocks noChangeArrowheads="1"/>
          </p:cNvSpPr>
          <p:nvPr/>
        </p:nvSpPr>
        <p:spPr bwMode="auto">
          <a:xfrm>
            <a:off x="317284" y="910416"/>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586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2286</cp:revision>
  <cp:lastPrinted>2021-11-30T05:55:07Z</cp:lastPrinted>
  <dcterms:created xsi:type="dcterms:W3CDTF">2018-03-27T06:03:00Z</dcterms:created>
  <dcterms:modified xsi:type="dcterms:W3CDTF">2022-05-21T07:20:55Z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