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456899"/>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468139"/>
              </p:ext>
            </p:extLst>
          </p:nvPr>
        </p:nvGraphicFramePr>
        <p:xfrm>
          <a:off x="4972465" y="6507587"/>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675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ас1у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a:latin typeface="Times New Roman" pitchFamily="18" charset="0"/>
                <a:cs typeface="Times New Roman" pitchFamily="18" charset="0"/>
              </a:rPr>
              <a:t>Көшпелі бұлтты, күндіз жаңбыр. Оңтүстік-батыстан 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найзағай кезінде екпіні 17-22</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14-16, күндіз 23-25 градус жылы.</a:t>
            </a:r>
          </a:p>
          <a:p>
            <a:pPr algn="ctr"/>
            <a:r>
              <a:rPr lang="kk-KZ" altLang="ru-RU" sz="1200" b="1" dirty="0">
                <a:latin typeface="Times New Roman" pitchFamily="18" charset="0"/>
                <a:ea typeface="Times New Roman KZ" pitchFamily="18" charset="0"/>
                <a:cs typeface="Times New Roman" pitchFamily="18" charset="0"/>
              </a:rPr>
              <a:t>23 мамыр</a:t>
            </a:r>
          </a:p>
          <a:p>
            <a:pPr algn="ctr"/>
            <a:r>
              <a:rPr lang="ru-RU" sz="1200" b="1" dirty="0">
                <a:latin typeface="Times New Roman" pitchFamily="18" charset="0"/>
                <a:ea typeface="Times New Roman KZ" pitchFamily="18" charset="0"/>
                <a:cs typeface="Times New Roman" pitchFamily="18" charset="0"/>
              </a:rPr>
              <a:t>2022 </a:t>
            </a:r>
            <a:r>
              <a:rPr lang="ru-RU" sz="1200" b="1" dirty="0" err="1">
                <a:latin typeface="Times New Roman" pitchFamily="18" charset="0"/>
                <a:ea typeface="Times New Roman KZ" pitchFamily="18" charset="0"/>
                <a:cs typeface="Times New Roman" pitchFamily="18" charset="0"/>
              </a:rPr>
              <a:t>жылғы</a:t>
            </a:r>
            <a:r>
              <a:rPr lang="ru-RU" sz="1200" b="1" dirty="0">
                <a:latin typeface="Times New Roman" pitchFamily="18" charset="0"/>
                <a:ea typeface="Times New Roman KZ" pitchFamily="18" charset="0"/>
                <a:cs typeface="Times New Roman" pitchFamily="18" charset="0"/>
              </a:rPr>
              <a:t> 22</a:t>
            </a:r>
            <a:r>
              <a:rPr lang="kk-KZ" sz="1200" b="1" dirty="0">
                <a:latin typeface="Times New Roman" pitchFamily="18" charset="0"/>
                <a:ea typeface="Times New Roman KZ" pitchFamily="18" charset="0"/>
                <a:cs typeface="Times New Roman" pitchFamily="18" charset="0"/>
              </a:rPr>
              <a:t> мамыр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21-ден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23 </a:t>
            </a:r>
            <a:r>
              <a:rPr lang="ru-RU" sz="1200" b="1" dirty="0" err="1">
                <a:latin typeface="Times New Roman" pitchFamily="18" charset="0"/>
                <a:ea typeface="Times New Roman KZ" pitchFamily="18" charset="0"/>
                <a:cs typeface="Times New Roman" pitchFamily="18" charset="0"/>
              </a:rPr>
              <a:t>мамыр</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09-ға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аздаған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м/с.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8-10 градус </a:t>
            </a:r>
            <a:r>
              <a:rPr lang="ru-RU" sz="1200" dirty="0" err="1">
                <a:latin typeface="Times New Roman" pitchFamily="18" charset="0"/>
                <a:ea typeface="Times New Roman KZ" pitchFamily="18" charset="0"/>
                <a:cs typeface="Times New Roman" pitchFamily="18" charset="0"/>
                <a:sym typeface="+mn-ea"/>
              </a:rPr>
              <a:t>жылы</a:t>
            </a:r>
            <a:r>
              <a:rPr lang="ru-RU" sz="1200" dirty="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2022-05-21T07:39:56Z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