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13287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15-20 м/с. Температура воздуха ночью 13-15,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6-11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230079" y="8645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2022-05-21T07:25:52Z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