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84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25017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0,039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0,457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небольшой дождь, гроза. Ветер юго-восточный  с переходом на западный 9-14, днем порывы 15-20 м/с. Температура воздуха ночью 15-17, днем 28-30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юго-западный 9-14 м/с.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14-16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299" y="1987977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087482" y="304391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06010" y="83145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626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2232</cp:revision>
  <cp:lastPrinted>2021-11-30T05:55:24Z</cp:lastPrinted>
  <dcterms:created xsi:type="dcterms:W3CDTF">2018-03-27T06:03:00Z</dcterms:created>
  <dcterms:modified xsi:type="dcterms:W3CDTF">2022-05-21T07:24:57Z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