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02840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623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indent="3556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Днем  пыльная буря. Ветер юго-западный 9-14, днем порывы 15-20 м/с. Температура воздуха ночью 10-12, днем 18-20 тепла.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9-14, порывы 15-20 м/с. Температура воздуха ночью 10-12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14184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2021-10-15T03:50:29Z</cp:lastPrinted>
  <dcterms:created xsi:type="dcterms:W3CDTF">2018-03-27T06:03:00Z</dcterms:created>
  <dcterms:modified xsi:type="dcterms:W3CDTF">2022-05-21T06:55:49Z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