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00720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386512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жаңбыр. Жел солтүстік-батыстан оңтүстік-батысқа, оңтүстікке ауысып соғады, күші 9-14 м/с. Ауа температурасы түнде 3-5, күндіз 12-14 градус жылы.</a:t>
            </a:r>
            <a:r>
              <a:rPr lang="ru-RU" sz="1200" dirty="0">
                <a:latin typeface="Times New Roman" pitchFamily="18" charset="0"/>
                <a:cs typeface="Times New Roman" pitchFamily="18" charset="0"/>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23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22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найзағай.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с</a:t>
            </a:r>
            <a:r>
              <a:rPr lang="kk-KZ" sz="1200" dirty="0">
                <a:latin typeface="Times New Roman" pitchFamily="18" charset="0"/>
                <a:cs typeface="Times New Roman" pitchFamily="18" charset="0"/>
              </a:rPr>
              <a:t>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0806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13112</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2292</cp:revision>
  <cp:lastPrinted>2021-07-01T03:56:27Z</cp:lastPrinted>
  <dcterms:created xsi:type="dcterms:W3CDTF">2018-03-27T06:03:00Z</dcterms:created>
  <dcterms:modified xsi:type="dcterms:W3CDTF">2022-05-21T07:38:07Z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