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8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65595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28744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Кей уақытта жаңбыр, найзағай, бұршақ, дауыл болады. Оңтүстік-батыстан соғатын жел солтүстік-батыс желіне ауысады, күші 9-14,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a:t>
            </a:r>
            <a:r>
              <a:rPr lang="kk-KZ" sz="1200" dirty="0">
                <a:latin typeface="Times New Roman" pitchFamily="18" charset="0"/>
                <a:cs typeface="Times New Roman" pitchFamily="18" charset="0"/>
              </a:rPr>
              <a:t>м/с. Ауа температурасы түнде 13-15, күндіз 16-18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kk-KZ" sz="1200" dirty="0">
                <a:solidFill>
                  <a:prstClr val="black"/>
                </a:solidFill>
                <a:latin typeface="Times New Roman"/>
                <a:ea typeface="Calibri"/>
              </a:rPr>
              <a:t>.</a:t>
            </a:r>
            <a:r>
              <a:rPr lang="kk-KZ" sz="1200" dirty="0">
                <a:latin typeface="Times New Roman" pitchFamily="18" charset="0"/>
                <a:cs typeface="Times New Roman" pitchFamily="18" charset="0"/>
              </a:rPr>
              <a:t> Солтүстік-</a:t>
            </a:r>
            <a:r>
              <a:rPr lang="kk-KZ" sz="1200" dirty="0">
                <a:latin typeface="Times New Roman"/>
              </a:rPr>
              <a:t>бат</a:t>
            </a:r>
            <a:r>
              <a:rPr lang="kk-KZ" sz="1200" dirty="0">
                <a:latin typeface="Times New Roman"/>
                <a:ea typeface="Calibri"/>
              </a:rPr>
              <a:t>ыстан</a:t>
            </a:r>
            <a:r>
              <a:rPr lang="kk-KZ" sz="1200" dirty="0">
                <a:latin typeface="Times New Roman" pitchFamily="18" charset="0"/>
                <a:cs typeface="Times New Roman" pitchFamily="18" charset="0"/>
              </a:rPr>
              <a:t> соғатын жел солтүстік-шығыс желіне ауысады, күші 9-14 м/с. Ауа температурасы түнде 7-9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22 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590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2264</cp:revision>
  <cp:lastPrinted>2022-01-19T06:58:06Z</cp:lastPrinted>
  <dcterms:created xsi:type="dcterms:W3CDTF">2018-03-27T06:03:00Z</dcterms:created>
  <dcterms:modified xsi:type="dcterms:W3CDTF">2022-05-21T07:28:26Z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