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84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076682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2175946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16,7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423,8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132,1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15,2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21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2022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Дождь. Днем град. Ветер юго-западный 9-14, днем порывы 15-20 м/с. Температура воздуха ночью 8-10, днем 14-16 тепла.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мая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23 мая 2022 г.</a:t>
            </a:r>
          </a:p>
          <a:p>
            <a:pPr lvl="0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Без осадков. Ветер юго-западный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257071" y="689781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12964</TotalTime>
  <Words>601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2296</cp:revision>
  <cp:lastPrinted>2021-07-01T03:56:27Z</cp:lastPrinted>
  <dcterms:created xsi:type="dcterms:W3CDTF">2018-03-27T06:03:00Z</dcterms:created>
  <dcterms:modified xsi:type="dcterms:W3CDTF">2022-05-21T07:36:16Z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