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176692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8072630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жаңбыр, найзағай. Жел оңтүстік-шығыстан 9-14 м/с. Ауа температурасы түнде 10-12°, күндіз 27-29</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солтүстік-батыстан 7-12</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14024</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2203</cp:revision>
  <cp:lastPrinted>2021-07-01T03:56:27Z</cp:lastPrinted>
  <dcterms:created xsi:type="dcterms:W3CDTF">2018-03-27T06:03:00Z</dcterms:created>
  <dcterms:modified xsi:type="dcterms:W3CDTF">2022-05-21T07:05:38Z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