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36808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временами дождь. Ветер западный, юго-западный 9-14 м/с. Температура воздуха ночью 2-4, днем 12-14 тепла.</a:t>
            </a: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дождь. Ветер северо-западный 9-14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8-10 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89653" y="71651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616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2182</cp:revision>
  <cp:lastPrinted>2021-02-03T11:37:00Z</cp:lastPrinted>
  <dcterms:created xsi:type="dcterms:W3CDTF">2018-03-27T06:03:00Z</dcterms:created>
  <dcterms:modified xsi:type="dcterms:W3CDTF">2022-05-21T07:23:01Z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