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84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3029867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660557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68" y="65698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дождь. Ветер северо-западный  с переходом на юго-западный, южный 9-14 м/с. Температура воздуха ночью 6-8, днём 12-14 тепла. </a:t>
            </a:r>
          </a:p>
          <a:p>
            <a:pPr lvl="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</a:t>
            </a:r>
          </a:p>
          <a:p>
            <a:pPr lvl="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на 23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23 мая</a:t>
            </a:r>
          </a:p>
          <a:p>
            <a:pPr lvl="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м/с. Температура воздуха 6-8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07358" y="684055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12854</TotalTime>
  <Words>605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2245</cp:revision>
  <cp:lastPrinted>2021-07-01T03:56:27Z</cp:lastPrinted>
  <dcterms:created xsi:type="dcterms:W3CDTF">2018-03-27T06:03:00Z</dcterms:created>
  <dcterms:modified xsi:type="dcterms:W3CDTF">2022-05-21T07:37:43Z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