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2195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946" y="173639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15-20, днем порывы 23 м/с. Температура воздуха ночью 6-8,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372179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82217" y="78799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2021-07-01T03:56:27Z</cp:lastPrinted>
  <dcterms:created xsi:type="dcterms:W3CDTF">2018-03-27T06:03:00Z</dcterms:created>
  <dcterms:modified xsi:type="dcterms:W3CDTF">2022-05-21T07:23:52Z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