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81057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2092881"/>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smtClean="0">
                <a:solidFill>
                  <a:srgbClr val="000000"/>
                </a:solidFill>
                <a:latin typeface="Times New Roman" panose="02020603050405020304" pitchFamily="18" charset="0"/>
                <a:cs typeface="Times New Roman" panose="02020603050405020304" pitchFamily="18" charset="0"/>
              </a:rPr>
              <a:t>21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найзағай күтіледі.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9-11, күндіз 14-16 градус жылы болады.</a:t>
            </a:r>
          </a:p>
          <a:p>
            <a:pPr lvl="0" indent="182563" algn="ctr"/>
            <a:endParaRPr lang="kk-KZ"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7-9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6028729"/>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2022-05-21T07:13:01Z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