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3278098"/>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20</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5815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21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20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21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Түнде жаңбыр. Оңтүстіктен, оңтүстік-батыстан жел соғады, күші 9-14 м/с, күндіз екпіні 15-20 м/с. Ауа температурасы түнде 7-9, күндіз 27-29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22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22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Жаңбыр, найзағай, дауыл.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12942</TotalTime>
  <Words>571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2299</cp:revision>
  <cp:lastPrinted>2021-07-01T03:56:27Z</cp:lastPrinted>
  <dcterms:created xsi:type="dcterms:W3CDTF">2018-03-27T06:03:00Z</dcterms:created>
  <dcterms:modified xsi:type="dcterms:W3CDTF">2022-05-20T08:33:05Z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